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 /><Relationship Id="rId3" Type="http://schemas.openxmlformats.org/officeDocument/2006/relationships/slide" Target="slides/slide2.xml" /><Relationship Id="rId7" Type="http://schemas.openxmlformats.org/officeDocument/2006/relationships/slide" Target="slides/slide6.xml" /><Relationship Id="rId2" Type="http://schemas.openxmlformats.org/officeDocument/2006/relationships/slide" Target="slides/slide1.xml" /><Relationship Id="rId1" Type="http://schemas.openxmlformats.org/officeDocument/2006/relationships/slideMaster" Target="slideMasters/slideMaster1.xml" /><Relationship Id="rId6" Type="http://schemas.openxmlformats.org/officeDocument/2006/relationships/slide" Target="slides/slide5.xml" /><Relationship Id="rId11" Type="http://schemas.openxmlformats.org/officeDocument/2006/relationships/tableStyles" Target="tableStyles.xml" /><Relationship Id="rId5" Type="http://schemas.openxmlformats.org/officeDocument/2006/relationships/slide" Target="slides/slide4.xml" /><Relationship Id="rId10" Type="http://schemas.openxmlformats.org/officeDocument/2006/relationships/theme" Target="theme/theme1.xml" /><Relationship Id="rId4" Type="http://schemas.openxmlformats.org/officeDocument/2006/relationships/slide" Target="slides/slide3.xml" /><Relationship Id="rId9" Type="http://schemas.openxmlformats.org/officeDocument/2006/relationships/viewProps" Target="viewProps.xml" 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8BCB55-E4AC-2846-9EB7-FB1DDA078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390C806-6CF6-F74A-A559-743E0AD88C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35B4F0-90C6-D54C-8EE9-D7A20D285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9073DEC-DA63-0E4D-8700-770C7EE8E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8BDD12F-BA5E-4444-8D96-C944249DF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7157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BA978C-5F8A-514B-A1F0-307A51E3A5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C90CCBA0-0A9E-4B4F-826F-638F35EF98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B79760-3047-004F-B737-B963F9A68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B0BB16F-FD84-3545-999C-32E6B1F54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622CF75-64D4-FB4A-809F-D078448C4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452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E42A8C1B-2592-B44B-A4CE-E68822009F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189631C-7068-3347-954A-1A9420C55D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41BD582-989A-A248-8DAA-453DF0378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06670F-5C11-CE48-9129-A3B9BCCB0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375C5B-10EF-DC48-A7BD-D00F7A84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0544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BDBD04-88CE-1449-9F41-CBF5229AC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96C2FCE-52DA-AA4F-9AD4-E3E2432A47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A39EEC-C65D-6841-A638-79162AB8E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11D8A7B-E766-0146-AC30-1D2F62FFA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F94FEA6-8D77-2F49-BC0A-96803E333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6459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B79E69-5599-7749-A484-2560114D9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8871F58-2148-C94F-9399-71BC0C8E2A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4377DB0-2A73-F842-91A0-D8EFD404A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DE89451-A1CC-294D-BB78-B50012B20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68A647-0D4E-504B-B494-2000E4F4E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45151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6C53FE-2B7C-8D46-87C9-F54191C13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35A4AA5-454D-B242-8F61-97232D1E92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CF6467-D953-2240-8C9E-76CA11E67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EF6DA3B-DA18-2041-A8C3-8D6C0D573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E3257A6-5E04-534E-B5F4-D4C7FEDF1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E319CEF-7DA6-C848-9996-88FF1D400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6330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92A98C-0FDE-8C4E-BABD-A0A9294B1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7DD79BE-D1DF-8245-AF44-77ECF9D76C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C1D770A-1491-934C-86F9-38695BB2F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ED8B15E-DEA3-FE48-8A6D-8085DC31EE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EE7CA8B-00E8-674D-AE5C-9C08462FA7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FD5FF252-9B33-544F-91BC-B58C351D7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8012400A-3C24-FF43-8622-C07B2F9E0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DA6210B-8077-D643-8CBF-38CFF1706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367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4E88C4-7EB8-104C-BF23-4F902E27E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84960D6-1678-6E4A-88E9-9E4ADFD89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CB5196F-D21E-D846-A788-41420C197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D1012F-A1DB-034D-B4F5-AA81A1501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39544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8D9792B-04E4-8946-91A1-AB6271458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F23E954-9FBB-7244-9664-C036AF19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F9174AB-CE2A-2E40-BC05-068213D66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9521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AA05EF-525B-544C-B3A5-08ED973E2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D234598-974B-C34B-BDF5-0C814C3061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ABB31351-24EB-784A-9119-4F97CA3C39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C777B1E-CFB7-E342-8A92-8C85747CE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FBB015-3DB1-FA40-A821-521E8060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FAA216C4-8DAC-704E-825B-0A489367E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766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D63001-4D34-D142-80B1-7E7CDA24A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30E1BFA-17F1-8540-AA90-23BFA7FA85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982FD1E-1CE2-F149-AF8B-5B7734473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EF1C6B0-A10D-D645-8EAF-A4F0EFF0A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B880D5E-2A65-D446-9CC5-F5C9B35BC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1069CA2-1E2C-A643-9FF8-1D49EF47F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0226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AEA6A6D-3DDF-5D4F-A3BF-012826AEF4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1E2C1B-545B-DE46-8486-4F7FE337A2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A09B1D-5E22-6D48-B043-9711CE7328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F9F49A-8E42-2A47-A3F0-7B99234A734D}" type="datetimeFigureOut">
              <a:rPr lang="ru-RU"/>
              <a:t>25.01.2022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C07B0E1-9E2B-0C4B-8D49-FF67DE5C7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0626634-D5F7-8B48-AABF-59B6599AAB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E87612-ED7B-D44E-862D-784112E1B1C2}" type="slidenum">
              <a:rPr lang="ru-RU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77119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 /><Relationship Id="rId1" Type="http://schemas.openxmlformats.org/officeDocument/2006/relationships/slideLayout" Target="../slideLayouts/slideLayout1.xml" 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 /><Relationship Id="rId2" Type="http://schemas.openxmlformats.org/officeDocument/2006/relationships/image" Target="../media/image2.jpeg" /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 /><Relationship Id="rId1" Type="http://schemas.openxmlformats.org/officeDocument/2006/relationships/slideLayout" Target="../slideLayouts/slideLayout2.xml" 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 /><Relationship Id="rId2" Type="http://schemas.openxmlformats.org/officeDocument/2006/relationships/image" Target="../media/image5.jpeg" /><Relationship Id="rId1" Type="http://schemas.openxmlformats.org/officeDocument/2006/relationships/slideLayout" Target="../slideLayouts/slideLayout2.xml" 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 /><Relationship Id="rId2" Type="http://schemas.openxmlformats.org/officeDocument/2006/relationships/image" Target="../media/image7.jpeg" /><Relationship Id="rId1" Type="http://schemas.openxmlformats.org/officeDocument/2006/relationships/slideLayout" Target="../slideLayouts/slideLayout2.xml" 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 /><Relationship Id="rId1" Type="http://schemas.openxmlformats.org/officeDocument/2006/relationships/slideLayout" Target="../slideLayouts/slideLayout2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D859C924-8D36-BA48-AAAF-A609F64CB9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664187"/>
            <a:ext cx="12357760" cy="8568370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483B64-3116-3347-8954-E624BB61FB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0383" y="2426230"/>
            <a:ext cx="9144000" cy="2387600"/>
          </a:xfrm>
        </p:spPr>
        <p:txBody>
          <a:bodyPr/>
          <a:lstStyle/>
          <a:p>
            <a:r>
              <a:rPr lang="ru-RU" b="1" u="sng">
                <a:solidFill>
                  <a:schemeClr val="bg1"/>
                </a:solidFill>
              </a:rPr>
              <a:t>Игра на Pygame. Шутер. 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427085E-6148-DE42-92CA-C015F5499C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76110" y="5014741"/>
            <a:ext cx="3498273" cy="1083733"/>
          </a:xfrm>
        </p:spPr>
        <p:txBody>
          <a:bodyPr>
            <a:normAutofit/>
          </a:bodyPr>
          <a:lstStyle/>
          <a:p>
            <a:r>
              <a:rPr lang="ru-RU" b="1">
                <a:solidFill>
                  <a:schemeClr val="bg1"/>
                </a:solidFill>
              </a:rPr>
              <a:t>Дарёшин Михаил и Пермяков Павел</a:t>
            </a:r>
          </a:p>
        </p:txBody>
      </p:sp>
    </p:spTree>
    <p:extLst>
      <p:ext uri="{BB962C8B-B14F-4D97-AF65-F5344CB8AC3E}">
        <p14:creationId xmlns:p14="http://schemas.microsoft.com/office/powerpoint/2010/main" val="19227896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885FDF82-0C21-EC48-A826-382702404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1083" y="-925562"/>
            <a:ext cx="12642272" cy="910221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4E5A303-6328-D64B-BA94-80AE39ED5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772" y="420647"/>
            <a:ext cx="10515600" cy="1325563"/>
          </a:xfrm>
        </p:spPr>
        <p:txBody>
          <a:bodyPr/>
          <a:lstStyle/>
          <a:p>
            <a:r>
              <a:rPr lang="ru-RU" b="1" i="1">
                <a:solidFill>
                  <a:schemeClr val="bg1"/>
                </a:solidFill>
              </a:rPr>
              <a:t>Использованные 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0C62746-F36B-854F-9C47-7F0FFEC51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772" y="2141537"/>
            <a:ext cx="10515600" cy="4351338"/>
          </a:xfrm>
        </p:spPr>
        <p:txBody>
          <a:bodyPr/>
          <a:lstStyle/>
          <a:p>
            <a:r>
              <a:rPr lang="ru-RU">
                <a:solidFill>
                  <a:schemeClr val="bg1"/>
                </a:solidFill>
              </a:rPr>
              <a:t>Отображение GIF-файлов</a:t>
            </a:r>
          </a:p>
          <a:p>
            <a:r>
              <a:rPr lang="ru-RU">
                <a:solidFill>
                  <a:schemeClr val="bg1"/>
                </a:solidFill>
              </a:rPr>
              <a:t>Ray-casting</a:t>
            </a:r>
          </a:p>
          <a:p>
            <a:r>
              <a:rPr lang="ru-RU">
                <a:solidFill>
                  <a:schemeClr val="bg1"/>
                </a:solidFill>
              </a:rPr>
              <a:t>Проигрывание музыки</a:t>
            </a:r>
          </a:p>
        </p:txBody>
      </p:sp>
      <p:pic>
        <p:nvPicPr>
          <p:cNvPr id="6" name="Рисунок 6">
            <a:extLst>
              <a:ext uri="{FF2B5EF4-FFF2-40B4-BE49-F238E27FC236}">
                <a16:creationId xmlns:a16="http://schemas.microsoft.com/office/drawing/2014/main" id="{FD878DB8-3F6E-F14C-84E1-024EEED753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11" y="5030994"/>
            <a:ext cx="6389193" cy="2292123"/>
          </a:xfrm>
          <a:prstGeom prst="rect">
            <a:avLst/>
          </a:prstGeom>
        </p:spPr>
      </p:pic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D09C2F26-CBA4-4642-BDD0-0D2CD59FE441}"/>
              </a:ext>
            </a:extLst>
          </p:cNvPr>
          <p:cNvSpPr/>
          <p:nvPr/>
        </p:nvSpPr>
        <p:spPr>
          <a:xfrm>
            <a:off x="6715984" y="2960375"/>
            <a:ext cx="4885952" cy="3515250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60E052C-E2BA-3B43-A361-9DA6116FAFF9}"/>
              </a:ext>
            </a:extLst>
          </p:cNvPr>
          <p:cNvSpPr txBox="1"/>
          <p:nvPr/>
        </p:nvSpPr>
        <p:spPr>
          <a:xfrm>
            <a:off x="6893444" y="3194506"/>
            <a:ext cx="47084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2400" b="1">
                <a:solidFill>
                  <a:schemeClr val="accent2"/>
                </a:solidFill>
              </a:rPr>
              <a:t>Технология основана на испускании лучей из позиции игрока в диапазоне поля зрения игрока. Если луч встречает стенку на своём пути, то мы запоминаем координату стены, чтобы потом преобразовать 2D  изображение в 3D!</a:t>
            </a:r>
          </a:p>
        </p:txBody>
      </p:sp>
    </p:spTree>
    <p:extLst>
      <p:ext uri="{BB962C8B-B14F-4D97-AF65-F5344CB8AC3E}">
        <p14:creationId xmlns:p14="http://schemas.microsoft.com/office/powerpoint/2010/main" val="313837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0C593B48-72A6-CB40-83CD-0525570B10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211" y="-2097793"/>
            <a:ext cx="12580421" cy="11833767"/>
          </a:xfr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17B913-B6A3-4A4B-B147-67E593F64C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753" y="940858"/>
            <a:ext cx="12073247" cy="1849128"/>
          </a:xfrm>
        </p:spPr>
        <p:txBody>
          <a:bodyPr/>
          <a:lstStyle/>
          <a:p>
            <a:r>
              <a:rPr lang="ru-RU" b="1" i="1">
                <a:solidFill>
                  <a:schemeClr val="bg1"/>
                </a:solidFill>
              </a:rPr>
              <a:t>А теперь о нашем коде… </a:t>
            </a:r>
          </a:p>
        </p:txBody>
      </p:sp>
    </p:spTree>
    <p:extLst>
      <p:ext uri="{BB962C8B-B14F-4D97-AF65-F5344CB8AC3E}">
        <p14:creationId xmlns:p14="http://schemas.microsoft.com/office/powerpoint/2010/main" val="16488109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319642F-1787-9E4C-90A5-0A82D9847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D47C937A-3BEC-244B-99A1-03E3BE163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836" y="0"/>
            <a:ext cx="4961837" cy="6858000"/>
          </a:xfrm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C7232B9C-4206-1B49-95AA-46FAA6C466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819" y="0"/>
            <a:ext cx="5202986" cy="6858000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C35B155-637B-0C4C-9044-A0F99B203A63}"/>
              </a:ext>
            </a:extLst>
          </p:cNvPr>
          <p:cNvSpPr/>
          <p:nvPr/>
        </p:nvSpPr>
        <p:spPr>
          <a:xfrm>
            <a:off x="3079657" y="304633"/>
            <a:ext cx="1747266" cy="2021594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CDAFE0-7EC3-5149-B2CF-D402D26D690E}"/>
              </a:ext>
            </a:extLst>
          </p:cNvPr>
          <p:cNvSpPr txBox="1"/>
          <p:nvPr/>
        </p:nvSpPr>
        <p:spPr>
          <a:xfrm flipH="1">
            <a:off x="3079656" y="342550"/>
            <a:ext cx="1729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/>
              <a:t>&lt;= это главный файл всего кода, который собирает все функции воедино</a:t>
            </a: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4C2FC114-2ED7-8F4E-B6B0-5FA222EBC682}"/>
              </a:ext>
            </a:extLst>
          </p:cNvPr>
          <p:cNvSpPr/>
          <p:nvPr/>
        </p:nvSpPr>
        <p:spPr>
          <a:xfrm>
            <a:off x="5383005" y="113506"/>
            <a:ext cx="1685641" cy="2398868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BA53EA1-B7D3-294A-9B9F-3DB08737BA66}"/>
              </a:ext>
            </a:extLst>
          </p:cNvPr>
          <p:cNvSpPr txBox="1"/>
          <p:nvPr/>
        </p:nvSpPr>
        <p:spPr>
          <a:xfrm>
            <a:off x="5400927" y="204050"/>
            <a:ext cx="198028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/>
              <a:t>Генерация карт=&gt; из списка, где каждое число обозначает текстуру, накладываемую на стену. Если 0 – стены нет</a:t>
            </a:r>
          </a:p>
        </p:txBody>
      </p:sp>
    </p:spTree>
    <p:extLst>
      <p:ext uri="{BB962C8B-B14F-4D97-AF65-F5344CB8AC3E}">
        <p14:creationId xmlns:p14="http://schemas.microsoft.com/office/powerpoint/2010/main" val="4286491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9E5E3D-F178-B845-AAED-825747D76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877389C2-8425-E54B-A95E-55098D89A1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997"/>
            <a:ext cx="4824351" cy="6841096"/>
          </a:xfrm>
        </p:spPr>
      </p:pic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251CC0D3-084F-5A42-BDBB-49342D2D0A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648" y="10997"/>
            <a:ext cx="5302703" cy="5418667"/>
          </a:xfrm>
          <a:prstGeom prst="rect">
            <a:avLst/>
          </a:prstGeom>
        </p:spPr>
      </p:pic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4A6F6D5B-BECB-AB4B-8DFA-16CDBD3631EB}"/>
              </a:ext>
            </a:extLst>
          </p:cNvPr>
          <p:cNvSpPr/>
          <p:nvPr/>
        </p:nvSpPr>
        <p:spPr>
          <a:xfrm>
            <a:off x="8143283" y="55666"/>
            <a:ext cx="1721896" cy="2282289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C24119-A752-A84D-A002-0D1241FF17E5}"/>
              </a:ext>
            </a:extLst>
          </p:cNvPr>
          <p:cNvSpPr txBox="1"/>
          <p:nvPr/>
        </p:nvSpPr>
        <p:spPr>
          <a:xfrm>
            <a:off x="8268999" y="10997"/>
            <a:ext cx="18288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/>
              <a:t>&lt;= Контроль действий персонажа в классе Player. Функция выстрела персонажа. </a:t>
            </a:r>
          </a:p>
        </p:txBody>
      </p:sp>
    </p:spTree>
    <p:extLst>
      <p:ext uri="{BB962C8B-B14F-4D97-AF65-F5344CB8AC3E}">
        <p14:creationId xmlns:p14="http://schemas.microsoft.com/office/powerpoint/2010/main" val="302922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971B2C02-F043-3940-9F63-29BA67B98D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8130" y="-1836033"/>
            <a:ext cx="12370130" cy="9279437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BCCACB-613F-E642-8035-49A762493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26" y="297140"/>
            <a:ext cx="10515600" cy="1325563"/>
          </a:xfrm>
        </p:spPr>
        <p:txBody>
          <a:bodyPr/>
          <a:lstStyle/>
          <a:p>
            <a:r>
              <a:rPr lang="ru-RU" b="1" i="1">
                <a:solidFill>
                  <a:schemeClr val="bg1"/>
                </a:solidFill>
              </a:rPr>
              <a:t>Итог проекта и будущее программы</a:t>
            </a:r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F8DADD8A-085A-1345-A8C3-99512B3D479F}"/>
              </a:ext>
            </a:extLst>
          </p:cNvPr>
          <p:cNvSpPr/>
          <p:nvPr/>
        </p:nvSpPr>
        <p:spPr>
          <a:xfrm>
            <a:off x="0" y="1400169"/>
            <a:ext cx="10515600" cy="287989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7858827-DAB5-0745-8357-6F5331A23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656" y="167144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>
                <a:solidFill>
                  <a:schemeClr val="accent2"/>
                </a:solidFill>
              </a:rPr>
              <a:t>Думаю, что мы сделали вполне неплохую игру с отличной технологией «Ray-casting» . В дальнейшем можно будет развить интеллект NPC, чтобы те могли давать задания герою и т.п.  Также было бы здорово оптимизировать игру, так как вычисление позиции объекта требует много ресурсов. </a:t>
            </a:r>
          </a:p>
        </p:txBody>
      </p:sp>
    </p:spTree>
    <p:extLst>
      <p:ext uri="{BB962C8B-B14F-4D97-AF65-F5344CB8AC3E}">
        <p14:creationId xmlns:p14="http://schemas.microsoft.com/office/powerpoint/2010/main" val="241007232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6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7" baseType="lpstr">
      <vt:lpstr>Тема Office</vt:lpstr>
      <vt:lpstr>Игра на Pygame. Шутер. </vt:lpstr>
      <vt:lpstr>Использованные технологии</vt:lpstr>
      <vt:lpstr>А теперь о нашем коде… </vt:lpstr>
      <vt:lpstr>Презентация PowerPoint</vt:lpstr>
      <vt:lpstr>Презентация PowerPoint</vt:lpstr>
      <vt:lpstr>Итог проекта и будущее программы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Игра на Pygame. Шутер. </dc:title>
  <dc:creator>Дарёшин Михаил</dc:creator>
  <cp:lastModifiedBy>Дарёшин Михаил</cp:lastModifiedBy>
  <cp:revision>6</cp:revision>
  <dcterms:created xsi:type="dcterms:W3CDTF">2022-01-17T14:46:39Z</dcterms:created>
  <dcterms:modified xsi:type="dcterms:W3CDTF">2022-01-25T14:35:17Z</dcterms:modified>
</cp:coreProperties>
</file>

<file path=docProps/thumbnail.jpeg>
</file>